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4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40" r:id="rId101"/>
    <p:sldId id="352" r:id="rId102"/>
    <p:sldId id="354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4" d="100"/>
          <a:sy n="10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07.07.2022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Builder“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9450132" y="295248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components and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builders to have max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071596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_builder.Build(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768922" y="2760628"/>
            <a:ext cx="3432478" cy="1198673"/>
            <a:chOff x="4208140" y="4073989"/>
            <a:chExt cx="3432478" cy="1221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208140" y="5013078"/>
              <a:ext cx="3432478" cy="28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directly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13665</Words>
  <Application>Microsoft Office PowerPoint</Application>
  <PresentationFormat>Widescreen</PresentationFormat>
  <Paragraphs>1676</Paragraphs>
  <Slides>152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876</cp:revision>
  <dcterms:created xsi:type="dcterms:W3CDTF">2020-08-17T19:59:22Z</dcterms:created>
  <dcterms:modified xsi:type="dcterms:W3CDTF">2022-07-07T14:51:35Z</dcterms:modified>
</cp:coreProperties>
</file>